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37b3c60cf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37b3c60c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37b3c60cf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e37b3c60cf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37b3c60cf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37b3c60c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37b3c60cf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37b3c60c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37b3c60cf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37b3c60c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37b3c60c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37b3c60c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37b3c60cf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37b3c60c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733219" y="2235351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100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hasCustomPrompt="1" type="title"/>
          </p:nvPr>
        </p:nvSpPr>
        <p:spPr>
          <a:xfrm>
            <a:off x="586725" y="1353788"/>
            <a:ext cx="79707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586725" y="2968388"/>
            <a:ext cx="79707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-125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" name="Google Shape;23;p4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5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5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7"/>
          <p:cNvCxnSpPr/>
          <p:nvPr/>
        </p:nvCxnSpPr>
        <p:spPr>
          <a:xfrm>
            <a:off x="411044" y="1417772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640350"/>
            <a:ext cx="2808000" cy="29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8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9"/>
          <p:cNvSpPr txBox="1"/>
          <p:nvPr>
            <p:ph type="title"/>
          </p:nvPr>
        </p:nvSpPr>
        <p:spPr>
          <a:xfrm>
            <a:off x="265500" y="1084625"/>
            <a:ext cx="4045200" cy="17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265500" y="2845200"/>
            <a:ext cx="4045200" cy="14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lue-gold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ctrTitle"/>
          </p:nvPr>
        </p:nvSpPr>
        <p:spPr>
          <a:xfrm>
            <a:off x="61450" y="136800"/>
            <a:ext cx="8462100" cy="231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4000"/>
              <a:t>George Washington </a:t>
            </a:r>
            <a:r>
              <a:rPr lang="en" sz="4000"/>
              <a:t>University</a:t>
            </a:r>
            <a:endParaRPr sz="40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4000"/>
              <a:t>Software Paradigm</a:t>
            </a:r>
            <a:endParaRPr sz="40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4000"/>
              <a:t>Shopping App Demo by </a:t>
            </a:r>
            <a:r>
              <a:rPr i="1" lang="en" sz="4000"/>
              <a:t>DART</a:t>
            </a:r>
            <a:endParaRPr i="1" sz="4000"/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Developers</a:t>
            </a:r>
            <a:r>
              <a:rPr lang="en"/>
              <a:t>: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Ebrahim Bonger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Abdul Bashir Kamal								Summer 2021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Overview (Architecture)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2750" y="0"/>
            <a:ext cx="2621249" cy="4772252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/>
          <p:nvPr/>
        </p:nvSpPr>
        <p:spPr>
          <a:xfrm>
            <a:off x="315600" y="1409850"/>
            <a:ext cx="1262400" cy="94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Providers</a:t>
            </a:r>
            <a:endParaRPr b="1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Product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Products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Cart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Orders</a:t>
            </a:r>
            <a:endParaRPr sz="900"/>
          </a:p>
        </p:txBody>
      </p:sp>
      <p:sp>
        <p:nvSpPr>
          <p:cNvPr id="78" name="Google Shape;78;p14"/>
          <p:cNvSpPr/>
          <p:nvPr/>
        </p:nvSpPr>
        <p:spPr>
          <a:xfrm>
            <a:off x="2429875" y="3842675"/>
            <a:ext cx="1727100" cy="1099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Widget</a:t>
            </a:r>
            <a:endParaRPr b="1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App Drawer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Product Item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Cart Item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Order Item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Products Grid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2662225" y="2097000"/>
            <a:ext cx="1262400" cy="94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Main</a:t>
            </a:r>
            <a:endParaRPr b="1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b="1" lang="en" sz="900"/>
              <a:t>Run App</a:t>
            </a:r>
            <a:endParaRPr b="1" sz="900"/>
          </a:p>
        </p:txBody>
      </p:sp>
      <p:sp>
        <p:nvSpPr>
          <p:cNvPr id="80" name="Google Shape;80;p14"/>
          <p:cNvSpPr/>
          <p:nvPr/>
        </p:nvSpPr>
        <p:spPr>
          <a:xfrm>
            <a:off x="4572000" y="1417800"/>
            <a:ext cx="1830900" cy="94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Screen</a:t>
            </a:r>
            <a:endParaRPr b="1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Product Detail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Products Overview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Cart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Orders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" name="Google Shape;81;p14"/>
          <p:cNvCxnSpPr>
            <a:endCxn id="80" idx="1"/>
          </p:cNvCxnSpPr>
          <p:nvPr/>
        </p:nvCxnSpPr>
        <p:spPr>
          <a:xfrm>
            <a:off x="1578000" y="1876650"/>
            <a:ext cx="2994000" cy="1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" name="Google Shape;82;p14"/>
          <p:cNvCxnSpPr>
            <a:endCxn id="78" idx="3"/>
          </p:cNvCxnSpPr>
          <p:nvPr/>
        </p:nvCxnSpPr>
        <p:spPr>
          <a:xfrm flipH="1">
            <a:off x="4156975" y="2384975"/>
            <a:ext cx="1340100" cy="200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4"/>
          <p:cNvCxnSpPr>
            <a:endCxn id="79" idx="2"/>
          </p:cNvCxnSpPr>
          <p:nvPr/>
        </p:nvCxnSpPr>
        <p:spPr>
          <a:xfrm rot="10800000">
            <a:off x="3293425" y="3046500"/>
            <a:ext cx="29400" cy="80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Building an interactive e-commerce application using Dart programming </a:t>
            </a:r>
            <a:r>
              <a:rPr lang="en"/>
              <a:t>language</a:t>
            </a:r>
            <a:r>
              <a:rPr lang="en"/>
              <a:t> for Men’s shopping application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App provides a </a:t>
            </a:r>
            <a:r>
              <a:rPr lang="en"/>
              <a:t>great</a:t>
            </a:r>
            <a:r>
              <a:rPr lang="en"/>
              <a:t> UI experience on navigating through the pages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Enforcing dynamic implementation over app functionality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Lack of third party libraries due to </a:t>
            </a:r>
            <a:r>
              <a:rPr lang="en"/>
              <a:t>its</a:t>
            </a:r>
            <a:r>
              <a:rPr lang="en"/>
              <a:t> </a:t>
            </a:r>
            <a:r>
              <a:rPr lang="en"/>
              <a:t>immaturity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language is not well supported like other </a:t>
            </a:r>
            <a:r>
              <a:rPr lang="en"/>
              <a:t>languages</a:t>
            </a:r>
            <a:r>
              <a:rPr lang="en"/>
              <a:t> such as Javascript and etc.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Flutter apps are quite large and “heavy” to start with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Adding products to the cart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Favoriting products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Checking out products from the cart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Display </a:t>
            </a:r>
            <a:r>
              <a:rPr lang="en"/>
              <a:t>ordered</a:t>
            </a:r>
            <a:r>
              <a:rPr lang="en"/>
              <a:t> products in detail: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Title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Price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Quantity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 amount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Time stamp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Flutter </a:t>
            </a:r>
            <a:r>
              <a:rPr lang="en"/>
              <a:t>Framework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Android Emulator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 Studio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app can be applied for a variety of e-commerce application(use case)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app allow to display an item with </a:t>
            </a:r>
            <a:r>
              <a:rPr lang="en"/>
              <a:t>necessary</a:t>
            </a:r>
            <a:r>
              <a:rPr lang="en"/>
              <a:t> info attached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Furthermore</a:t>
            </a:r>
            <a:r>
              <a:rPr lang="en"/>
              <a:t>, each Item has a dedicated page with extra info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2249250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You, mate!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ue &amp; Gold">
  <a:themeElements>
    <a:clrScheme name="Blue &amp; Gold">
      <a:dk1>
        <a:srgbClr val="FFFFFF"/>
      </a:dk1>
      <a:lt1>
        <a:srgbClr val="01AFD1"/>
      </a:lt1>
      <a:dk2>
        <a:srgbClr val="1E2D31"/>
      </a:dk2>
      <a:lt2>
        <a:srgbClr val="BFC7CA"/>
      </a:lt2>
      <a:accent1>
        <a:srgbClr val="006F85"/>
      </a:accent1>
      <a:accent2>
        <a:srgbClr val="AF4345"/>
      </a:accent2>
      <a:accent3>
        <a:srgbClr val="47D06A"/>
      </a:accent3>
      <a:accent4>
        <a:srgbClr val="F58F8F"/>
      </a:accent4>
      <a:accent5>
        <a:srgbClr val="F6CD4C"/>
      </a:accent5>
      <a:accent6>
        <a:srgbClr val="F8E71C"/>
      </a:accent6>
      <a:hlink>
        <a:srgbClr val="F6CD4C"/>
      </a:hlink>
      <a:folHlink>
        <a:srgbClr val="F6CD4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